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1275" r:id="rId2"/>
    <p:sldId id="639" r:id="rId3"/>
    <p:sldId id="638" r:id="rId4"/>
    <p:sldId id="640" r:id="rId5"/>
    <p:sldId id="257" r:id="rId6"/>
    <p:sldId id="641" r:id="rId7"/>
    <p:sldId id="642" r:id="rId8"/>
    <p:sldId id="643" r:id="rId9"/>
    <p:sldId id="644" r:id="rId10"/>
    <p:sldId id="645" r:id="rId11"/>
    <p:sldId id="646" r:id="rId12"/>
    <p:sldId id="1070" r:id="rId13"/>
    <p:sldId id="1280" r:id="rId14"/>
    <p:sldId id="1281" r:id="rId15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1E1"/>
    <a:srgbClr val="E35117"/>
    <a:srgbClr val="100F0D"/>
    <a:srgbClr val="860000"/>
    <a:srgbClr val="FFC9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 snapToGrid="0">
      <p:cViewPr>
        <p:scale>
          <a:sx n="66" d="100"/>
          <a:sy n="66" d="100"/>
        </p:scale>
        <p:origin x="2040" y="112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B18DE4-91D7-4C2A-9BE2-98D5C5F959AB}" type="datetimeFigureOut">
              <a:rPr lang="es-CL" smtClean="0"/>
              <a:t>12-06-2022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16C438-D73F-4EBA-9AB5-CA549CAF4DF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74754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971987-BDE2-4D20-B46A-B8C422F795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D5CBC38-F8B4-4523-9BF9-43E6D7E32B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AD674AE-1575-4ED7-B04B-399CEE6C7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A75C-86E7-49E3-A545-746C6494F017}" type="datetimeFigureOut">
              <a:rPr lang="es-CL" smtClean="0"/>
              <a:t>12-06-2022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F8CDC5-93D5-4D7D-8999-25F65BD52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06C231-547A-4EBC-9C3C-1AC218DFD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E1E61-5891-48BD-AC2E-7A82C62186B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50313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C22295-4298-4836-BCC1-9371283D4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37CC6B1-B6D5-4A9D-B3F6-B933DFF309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403D79-AE88-45B8-98CB-B53D82CA6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A75C-86E7-49E3-A545-746C6494F017}" type="datetimeFigureOut">
              <a:rPr lang="es-CL" smtClean="0"/>
              <a:t>12-06-2022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79B176-3336-4CB7-9CC8-5D53DFF8E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AC2DBC-09C1-4E96-865E-57DD3A30D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E1E61-5891-48BD-AC2E-7A82C62186B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87855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4A0DBA8-C97D-47EA-94C3-FCD2B076A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546591-E47F-46E1-B629-3B9470AF58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75BB08-A935-48BE-B5CB-3EEA22F70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A75C-86E7-49E3-A545-746C6494F017}" type="datetimeFigureOut">
              <a:rPr lang="es-CL" smtClean="0"/>
              <a:t>12-06-2022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F0B351-3A3E-49E9-BCB2-0C90D550A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C975632-649F-4137-BA5B-1DA5269EC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E1E61-5891-48BD-AC2E-7A82C62186B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51354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97BCB6-AABC-4D43-AB9B-34364C614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266C05-B290-4958-B595-CFDBD115C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E58AF8-C1BC-41B6-A307-4271D7BD2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A75C-86E7-49E3-A545-746C6494F017}" type="datetimeFigureOut">
              <a:rPr lang="es-CL" smtClean="0"/>
              <a:t>12-06-2022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098813-B95E-4602-8064-7ACBA278B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E20BE0-5FD5-46E3-AF9D-F92940ECC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E1E61-5891-48BD-AC2E-7A82C62186B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40241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F4ACCE-F42A-48C2-BB67-C9518A0C8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C300354-8E74-46EC-BB5F-37F0483B5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FBEBAA-6803-4077-B64A-7DBB9951F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A75C-86E7-49E3-A545-746C6494F017}" type="datetimeFigureOut">
              <a:rPr lang="es-CL" smtClean="0"/>
              <a:t>12-06-2022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0297A70-9C02-4D32-ADBC-65DD76032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7549BA-0483-4B11-8A17-A4809E41C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E1E61-5891-48BD-AC2E-7A82C62186B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98217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46E583-C0F5-4617-BF91-6A7A18D54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062F7D-5D3D-46C2-ADAE-FDE3DB81C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E7975B0-672E-4D7D-85F7-8010C81309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87EEFE6-FBC7-4D25-8407-77268FEB2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A75C-86E7-49E3-A545-746C6494F017}" type="datetimeFigureOut">
              <a:rPr lang="es-CL" smtClean="0"/>
              <a:t>12-06-2022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B63D0AF-3570-4FE4-90DE-D1F485DE4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2AD7E9-440F-4781-A622-DD3CFFF24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E1E61-5891-48BD-AC2E-7A82C62186B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3280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EF04A1-56DF-49CB-84B6-B1B69ED1A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7E269DF-1B9D-4A41-B909-A0A7B100D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BAD8964-21B3-4E90-9541-C0576D2C7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FED8490-6C52-45E5-8C27-30F06EE6C9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F3D3CEC-2C17-4F46-9A25-A810DBBB8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CF48D49-F867-48F4-BA6E-782E9D544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A75C-86E7-49E3-A545-746C6494F017}" type="datetimeFigureOut">
              <a:rPr lang="es-CL" smtClean="0"/>
              <a:t>12-06-2022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AC29DEA-BF74-4E7F-9FDD-72F390B8A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CB193EE-7F8C-4E38-9EC4-7A263E208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E1E61-5891-48BD-AC2E-7A82C62186B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20232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4EAD40-D484-4628-9EF9-24AD2139B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85C7A9-55AF-419A-9F0F-0A2B5F0BB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A75C-86E7-49E3-A545-746C6494F017}" type="datetimeFigureOut">
              <a:rPr lang="es-CL" smtClean="0"/>
              <a:t>12-06-2022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B28F1B9-928F-4056-AE21-08E3A4C8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25D6BA8-3856-4CB1-A96F-3BE6736FD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E1E61-5891-48BD-AC2E-7A82C62186B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27907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1BD5092-0132-4438-A3AA-2AF61D659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A75C-86E7-49E3-A545-746C6494F017}" type="datetimeFigureOut">
              <a:rPr lang="es-CL" smtClean="0"/>
              <a:t>12-06-2022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CF11D73-FC92-4CBD-960B-191E11D4F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00EB5E7-D757-441E-9D37-80C889A78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E1E61-5891-48BD-AC2E-7A82C62186B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67849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1E52B4-538D-4F60-B157-FF5EDE949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6B76A50-0AC0-4227-B534-84F2EF6C4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0FAA588-3CCC-4BA2-BBA6-754D66CFB0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0A5B8F4-374E-4348-8A3C-8ADDCD614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A75C-86E7-49E3-A545-746C6494F017}" type="datetimeFigureOut">
              <a:rPr lang="es-CL" smtClean="0"/>
              <a:t>12-06-2022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2A355E7-B627-4F5F-8AA3-3A975CF20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45F9DD1-4E8E-4F2D-A7FC-C12B923FF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E1E61-5891-48BD-AC2E-7A82C62186B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20841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A0B03-851C-4EED-8F92-14196E43C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C3AC504-9BF9-4C5E-9AF1-9AF0555A26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CAE9B88-18F8-474A-9E2C-F36D4F3B55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893F911-5C49-4FEE-B3EC-D0A3E0B47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A75C-86E7-49E3-A545-746C6494F017}" type="datetimeFigureOut">
              <a:rPr lang="es-CL" smtClean="0"/>
              <a:t>12-06-2022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EBB6151-CB01-4CC3-BD87-58ED06FF3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679798-B4A6-4F49-B63E-4F35FF42D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E1E61-5891-48BD-AC2E-7A82C62186B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67180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4048E5C-8E34-4F89-9911-D3FC3C94D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48B6E3-613A-4030-8639-82CAC31F1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92733A-220D-4494-A978-E9BF6FF34C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6A75C-86E7-49E3-A545-746C6494F017}" type="datetimeFigureOut">
              <a:rPr lang="es-CL" smtClean="0"/>
              <a:t>12-06-2022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996326-45B2-4A49-961A-9C23DAE214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9BC50B-12DB-4D24-97D1-627B0D9FF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E1E61-5891-48BD-AC2E-7A82C62186B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70348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1.png"/><Relationship Id="rId5" Type="http://schemas.microsoft.com/office/2007/relationships/hdphoto" Target="../media/hdphoto11.wdp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9.mp3"/><Relationship Id="rId7" Type="http://schemas.openxmlformats.org/officeDocument/2006/relationships/image" Target="../media/image43.png"/><Relationship Id="rId2" Type="http://schemas.openxmlformats.org/officeDocument/2006/relationships/audio" Target="file://localhost/Users/karina/Google%20Drive/Aprende%20a%20no%20quemarte/Mu%CC%81sica/08%20El%20Bombero%20es%20tu%20Amigo.wma" TargetMode="External"/><Relationship Id="rId1" Type="http://schemas.microsoft.com/office/2007/relationships/media" Target="file://localhost/Users/karina/Google%20Drive/Aprende%20a%20no%20quemarte/Mu%CC%81sica/08%20El%20Bombero%20es%20tu%20Amigo.wma" TargetMode="External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png"/><Relationship Id="rId4" Type="http://schemas.openxmlformats.org/officeDocument/2006/relationships/audio" Target="../media/media9.mp3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12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20.jpeg"/><Relationship Id="rId9" Type="http://schemas.microsoft.com/office/2007/relationships/hdphoto" Target="../media/hdphoto3.wdp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7.wdp"/><Relationship Id="rId12" Type="http://schemas.openxmlformats.org/officeDocument/2006/relationships/image" Target="../media/image32.png"/><Relationship Id="rId17" Type="http://schemas.openxmlformats.org/officeDocument/2006/relationships/image" Target="../media/image36.png"/><Relationship Id="rId2" Type="http://schemas.openxmlformats.org/officeDocument/2006/relationships/audio" Target="../media/media5.mp3"/><Relationship Id="rId16" Type="http://schemas.microsoft.com/office/2007/relationships/hdphoto" Target="../media/hdphoto10.wdp"/><Relationship Id="rId1" Type="http://schemas.microsoft.com/office/2007/relationships/media" Target="../media/media5.mp3"/><Relationship Id="rId6" Type="http://schemas.openxmlformats.org/officeDocument/2006/relationships/image" Target="../media/image29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microsoft.com/office/2007/relationships/hdphoto" Target="../media/hdphoto8.wdp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9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72AAFA4-2455-6132-FCE2-F0CF6BED763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5656" y="2043485"/>
            <a:ext cx="4197867" cy="2771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957512B9-9FA8-CEC1-33BB-5E8262681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478" y="1337552"/>
            <a:ext cx="4897693" cy="418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9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/>
          <p:cNvGrpSpPr/>
          <p:nvPr/>
        </p:nvGrpSpPr>
        <p:grpSpPr>
          <a:xfrm>
            <a:off x="0" y="0"/>
            <a:ext cx="9463314" cy="6857999"/>
            <a:chOff x="-1278875" y="7306"/>
            <a:chExt cx="7608538" cy="5002801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78875" y="7306"/>
              <a:ext cx="7608538" cy="5002801"/>
            </a:xfrm>
            <a:prstGeom prst="rect">
              <a:avLst/>
            </a:prstGeom>
          </p:spPr>
        </p:pic>
        <p:sp>
          <p:nvSpPr>
            <p:cNvPr id="4" name="CuadroTexto 3"/>
            <p:cNvSpPr txBox="1"/>
            <p:nvPr/>
          </p:nvSpPr>
          <p:spPr>
            <a:xfrm>
              <a:off x="1290088" y="3426480"/>
              <a:ext cx="1527406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s-E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pple Casual"/>
                  <a:cs typeface="Apple Casual"/>
                </a:rPr>
                <a:t>Habitación</a:t>
              </a:r>
            </a:p>
          </p:txBody>
        </p:sp>
        <p:sp>
          <p:nvSpPr>
            <p:cNvPr id="5" name="CuadroTexto 4"/>
            <p:cNvSpPr txBox="1"/>
            <p:nvPr/>
          </p:nvSpPr>
          <p:spPr>
            <a:xfrm>
              <a:off x="1290088" y="2047042"/>
              <a:ext cx="1527406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s-ES" sz="24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pple Casual"/>
                  <a:cs typeface="Apple Casual"/>
                </a:rPr>
                <a:t>Habitación</a:t>
              </a: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757870">
            <a:off x="8577508" y="3124299"/>
            <a:ext cx="3512141" cy="3165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07 Dos Maneras de Salir">
            <a:hlinkClick r:id="" action="ppaction://media"/>
            <a:extLst>
              <a:ext uri="{FF2B5EF4-FFF2-40B4-BE49-F238E27FC236}">
                <a16:creationId xmlns:a16="http://schemas.microsoft.com/office/drawing/2014/main" id="{0B4C453C-2968-4048-9FD9-D443744D5C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56875" y="7450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3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73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7" t="17953" r="1"/>
          <a:stretch/>
        </p:blipFill>
        <p:spPr>
          <a:xfrm>
            <a:off x="-79428" y="0"/>
            <a:ext cx="1074742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Llamada de nube 4"/>
          <p:cNvSpPr/>
          <p:nvPr/>
        </p:nvSpPr>
        <p:spPr>
          <a:xfrm flipH="1">
            <a:off x="-261167" y="0"/>
            <a:ext cx="3749317" cy="2801652"/>
          </a:xfrm>
          <a:prstGeom prst="cloudCallou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4132" y="423717"/>
            <a:ext cx="1310247" cy="197300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43564" y="311737"/>
            <a:ext cx="2096391" cy="2084987"/>
          </a:xfrm>
          <a:prstGeom prst="rect">
            <a:avLst/>
          </a:prstGeom>
        </p:spPr>
      </p:pic>
      <p:pic>
        <p:nvPicPr>
          <p:cNvPr id="8" name="08 El Bombero es tu Amigo.wma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13492" y="6553200"/>
            <a:ext cx="304800" cy="304800"/>
          </a:xfrm>
          <a:prstGeom prst="rect">
            <a:avLst/>
          </a:prstGeom>
        </p:spPr>
      </p:pic>
      <p:pic>
        <p:nvPicPr>
          <p:cNvPr id="3" name="08 El Bombero es tu Amigo">
            <a:hlinkClick r:id="" action="ppaction://media"/>
            <a:extLst>
              <a:ext uri="{FF2B5EF4-FFF2-40B4-BE49-F238E27FC236}">
                <a16:creationId xmlns:a16="http://schemas.microsoft.com/office/drawing/2014/main" id="{44B69B94-524D-42D3-B5B4-A3014F3425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86192" y="10494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3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83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 Imagen" descr="emocion.gif">
            <a:extLst>
              <a:ext uri="{FF2B5EF4-FFF2-40B4-BE49-F238E27FC236}">
                <a16:creationId xmlns:a16="http://schemas.microsoft.com/office/drawing/2014/main" id="{C6F9CBAF-06B0-C61D-C83E-F9C1E3C1E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13722"/>
            <a:ext cx="12192000" cy="8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2617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9172" y="2998243"/>
            <a:ext cx="3970969" cy="3662664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 rot="21242992">
            <a:off x="1319477" y="348072"/>
            <a:ext cx="1114014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_tradnl" sz="199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350376" y="1242064"/>
            <a:ext cx="97605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_tradnl" sz="8000" b="1" spc="50" dirty="0">
                <a:ln w="11430"/>
                <a:solidFill>
                  <a:srgbClr val="3366FF"/>
                </a:solidFill>
              </a:rPr>
              <a:t>p</a:t>
            </a:r>
          </a:p>
        </p:txBody>
      </p:sp>
      <p:sp>
        <p:nvSpPr>
          <p:cNvPr id="4" name="Rectángulo 3"/>
          <p:cNvSpPr/>
          <p:nvPr/>
        </p:nvSpPr>
        <p:spPr>
          <a:xfrm>
            <a:off x="2918173" y="1236208"/>
            <a:ext cx="70889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_tradnl" sz="8800" b="1" spc="50" dirty="0">
                <a:ln w="11430"/>
                <a:solidFill>
                  <a:schemeClr val="accent6">
                    <a:lumMod val="75000"/>
                  </a:schemeClr>
                </a:solidFill>
              </a:rPr>
              <a:t>r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265956" y="1209123"/>
            <a:ext cx="92708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_tradnl" sz="8800" b="1" spc="50" dirty="0">
                <a:ln w="11430"/>
                <a:solidFill>
                  <a:schemeClr val="accent3">
                    <a:lumMod val="75000"/>
                  </a:schemeClr>
                </a:solidFill>
              </a:rPr>
              <a:t>e</a:t>
            </a:r>
          </a:p>
        </p:txBody>
      </p:sp>
      <p:sp>
        <p:nvSpPr>
          <p:cNvPr id="7" name="Rectángulo 6"/>
          <p:cNvSpPr/>
          <p:nvPr/>
        </p:nvSpPr>
        <p:spPr>
          <a:xfrm>
            <a:off x="3856993" y="938247"/>
            <a:ext cx="927088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_tradnl" sz="11500" b="1" spc="50" dirty="0">
                <a:ln w="11430"/>
                <a:solidFill>
                  <a:srgbClr val="5BDBDD"/>
                </a:solidFill>
              </a:rPr>
              <a:t>n</a:t>
            </a:r>
          </a:p>
        </p:txBody>
      </p:sp>
      <p:sp>
        <p:nvSpPr>
          <p:cNvPr id="8" name="Rectángulo 7"/>
          <p:cNvSpPr/>
          <p:nvPr/>
        </p:nvSpPr>
        <p:spPr>
          <a:xfrm rot="489192">
            <a:off x="4522117" y="1251015"/>
            <a:ext cx="92708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_tradnl" sz="8800" b="1" spc="50" dirty="0">
                <a:ln w="11430"/>
                <a:solidFill>
                  <a:srgbClr val="CC20D7"/>
                </a:solidFill>
              </a:rPr>
              <a:t>d</a:t>
            </a:r>
          </a:p>
        </p:txBody>
      </p:sp>
      <p:sp>
        <p:nvSpPr>
          <p:cNvPr id="9" name="Rectángulo 8"/>
          <p:cNvSpPr/>
          <p:nvPr/>
        </p:nvSpPr>
        <p:spPr>
          <a:xfrm rot="21269555">
            <a:off x="5066611" y="1150235"/>
            <a:ext cx="92708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_tradnl" sz="9600" b="1" spc="50" dirty="0">
                <a:ln w="11430"/>
                <a:solidFill>
                  <a:schemeClr val="accent3">
                    <a:lumMod val="75000"/>
                  </a:schemeClr>
                </a:solidFill>
              </a:rPr>
              <a:t>e</a:t>
            </a:r>
          </a:p>
        </p:txBody>
      </p:sp>
      <p:sp>
        <p:nvSpPr>
          <p:cNvPr id="10" name="Rectángulo 9"/>
          <p:cNvSpPr/>
          <p:nvPr/>
        </p:nvSpPr>
        <p:spPr>
          <a:xfrm rot="397348">
            <a:off x="5203059" y="2885452"/>
            <a:ext cx="92708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_tradnl" sz="8800" b="1" spc="50" dirty="0">
                <a:ln w="11430"/>
                <a:solidFill>
                  <a:srgbClr val="C14745"/>
                </a:solidFill>
              </a:rPr>
              <a:t>e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2340019" y="2913431"/>
            <a:ext cx="92708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_tradnl" sz="8800" b="1" spc="50" dirty="0">
                <a:ln w="11430"/>
                <a:solidFill>
                  <a:schemeClr val="accent3">
                    <a:lumMod val="75000"/>
                  </a:schemeClr>
                </a:solidFill>
              </a:rPr>
              <a:t>e</a:t>
            </a:r>
          </a:p>
        </p:txBody>
      </p:sp>
      <p:sp>
        <p:nvSpPr>
          <p:cNvPr id="12" name="Rectángulo 11"/>
          <p:cNvSpPr/>
          <p:nvPr/>
        </p:nvSpPr>
        <p:spPr>
          <a:xfrm rot="20393577">
            <a:off x="2589819" y="2017288"/>
            <a:ext cx="92708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_tradnl" sz="8800" b="1" spc="50" dirty="0">
                <a:ln w="11430"/>
                <a:solidFill>
                  <a:srgbClr val="E95988"/>
                </a:solidFill>
              </a:rPr>
              <a:t>a</a:t>
            </a:r>
          </a:p>
        </p:txBody>
      </p:sp>
      <p:sp>
        <p:nvSpPr>
          <p:cNvPr id="13" name="Rectángulo 12"/>
          <p:cNvSpPr/>
          <p:nvPr/>
        </p:nvSpPr>
        <p:spPr>
          <a:xfrm rot="21101511">
            <a:off x="3698239" y="1817902"/>
            <a:ext cx="927088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_tradnl" sz="11500" b="1" spc="50" dirty="0">
                <a:ln w="11430"/>
                <a:solidFill>
                  <a:srgbClr val="3FCB3D"/>
                </a:solidFill>
              </a:rPr>
              <a:t>n</a:t>
            </a:r>
          </a:p>
        </p:txBody>
      </p:sp>
      <p:sp>
        <p:nvSpPr>
          <p:cNvPr id="14" name="Rectángulo 13"/>
          <p:cNvSpPr/>
          <p:nvPr/>
        </p:nvSpPr>
        <p:spPr>
          <a:xfrm rot="552531">
            <a:off x="4506409" y="1817901"/>
            <a:ext cx="58964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_tradnl" sz="11500" b="1" spc="50" dirty="0">
                <a:ln w="11430"/>
                <a:solidFill>
                  <a:srgbClr val="7643C7"/>
                </a:solidFill>
              </a:rPr>
              <a:t>o</a:t>
            </a:r>
          </a:p>
        </p:txBody>
      </p:sp>
      <p:sp>
        <p:nvSpPr>
          <p:cNvPr id="15" name="Rectángulo 14"/>
          <p:cNvSpPr/>
          <p:nvPr/>
        </p:nvSpPr>
        <p:spPr>
          <a:xfrm rot="174987">
            <a:off x="1204429" y="2601704"/>
            <a:ext cx="927088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_tradnl" sz="11500" b="1" spc="50" dirty="0">
                <a:ln w="11430"/>
                <a:solidFill>
                  <a:srgbClr val="4F23D8"/>
                </a:solidFill>
              </a:rPr>
              <a:t>q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1803047" y="2954127"/>
            <a:ext cx="92708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_tradnl" sz="8800" b="1" spc="50" dirty="0">
                <a:ln w="11430"/>
                <a:solidFill>
                  <a:srgbClr val="E14531"/>
                </a:solidFill>
              </a:rPr>
              <a:t>u</a:t>
            </a:r>
          </a:p>
        </p:txBody>
      </p:sp>
      <p:sp>
        <p:nvSpPr>
          <p:cNvPr id="17" name="Rectángulo 16"/>
          <p:cNvSpPr/>
          <p:nvPr/>
        </p:nvSpPr>
        <p:spPr>
          <a:xfrm rot="21007575">
            <a:off x="3105028" y="2691715"/>
            <a:ext cx="927088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_tradnl" sz="11500" b="1" spc="50" dirty="0">
                <a:ln w="11430"/>
                <a:solidFill>
                  <a:srgbClr val="A74FDD"/>
                </a:solidFill>
              </a:rPr>
              <a:t>m</a:t>
            </a:r>
          </a:p>
        </p:txBody>
      </p:sp>
      <p:sp>
        <p:nvSpPr>
          <p:cNvPr id="18" name="Rectángulo 17"/>
          <p:cNvSpPr/>
          <p:nvPr/>
        </p:nvSpPr>
        <p:spPr>
          <a:xfrm rot="473576">
            <a:off x="3890855" y="2953743"/>
            <a:ext cx="92708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_tradnl" sz="8800" b="1" spc="50" dirty="0">
                <a:ln w="11430"/>
                <a:solidFill>
                  <a:schemeClr val="accent3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4274027" y="2996771"/>
            <a:ext cx="92708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_tradnl" sz="8800" b="1" spc="50" dirty="0">
                <a:ln w="11430"/>
                <a:solidFill>
                  <a:srgbClr val="1F6ECB"/>
                </a:solidFill>
              </a:rPr>
              <a:t>r</a:t>
            </a:r>
          </a:p>
        </p:txBody>
      </p:sp>
      <p:sp>
        <p:nvSpPr>
          <p:cNvPr id="20" name="Rectángulo 19"/>
          <p:cNvSpPr/>
          <p:nvPr/>
        </p:nvSpPr>
        <p:spPr>
          <a:xfrm rot="21332067">
            <a:off x="4686171" y="2629680"/>
            <a:ext cx="927088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_tradnl" sz="11500" b="1" spc="50" dirty="0">
                <a:ln w="11430"/>
                <a:solidFill>
                  <a:srgbClr val="F0C62A"/>
                </a:solidFill>
              </a:rPr>
              <a:t>t</a:t>
            </a:r>
          </a:p>
        </p:txBody>
      </p:sp>
      <p:pic>
        <p:nvPicPr>
          <p:cNvPr id="23" name="Imagen 8">
            <a:extLst>
              <a:ext uri="{FF2B5EF4-FFF2-40B4-BE49-F238E27FC236}">
                <a16:creationId xmlns:a16="http://schemas.microsoft.com/office/drawing/2014/main" id="{A043E80A-0324-4D3B-9DE0-6F4FDA0B33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3247" y="794592"/>
            <a:ext cx="2283994" cy="147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C914E75C-FE2D-46B0-90EA-BD20AF15F9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561" y="4744616"/>
            <a:ext cx="971020" cy="97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30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72AAFA4-2455-6132-FCE2-F0CF6BED763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5656" y="2043485"/>
            <a:ext cx="4197867" cy="2771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957512B9-9FA8-CEC1-33BB-5E8262681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478" y="1337552"/>
            <a:ext cx="4897693" cy="418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15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9172" y="2998243"/>
            <a:ext cx="3970969" cy="3662664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 rot="21242992">
            <a:off x="1319477" y="348072"/>
            <a:ext cx="1114014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_tradnl" sz="199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350376" y="1242064"/>
            <a:ext cx="97605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_tradnl" sz="8000" b="1" spc="50" dirty="0">
                <a:ln w="11430"/>
                <a:solidFill>
                  <a:srgbClr val="3366FF"/>
                </a:solidFill>
              </a:rPr>
              <a:t>p</a:t>
            </a:r>
          </a:p>
        </p:txBody>
      </p:sp>
      <p:sp>
        <p:nvSpPr>
          <p:cNvPr id="4" name="Rectángulo 3"/>
          <p:cNvSpPr/>
          <p:nvPr/>
        </p:nvSpPr>
        <p:spPr>
          <a:xfrm>
            <a:off x="2918173" y="1236208"/>
            <a:ext cx="70889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_tradnl" sz="8800" b="1" spc="50" dirty="0">
                <a:ln w="11430"/>
                <a:solidFill>
                  <a:schemeClr val="accent6">
                    <a:lumMod val="75000"/>
                  </a:schemeClr>
                </a:solidFill>
              </a:rPr>
              <a:t>r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265956" y="1209123"/>
            <a:ext cx="92708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_tradnl" sz="8800" b="1" spc="50" dirty="0">
                <a:ln w="11430"/>
                <a:solidFill>
                  <a:schemeClr val="accent3">
                    <a:lumMod val="75000"/>
                  </a:schemeClr>
                </a:solidFill>
              </a:rPr>
              <a:t>e</a:t>
            </a:r>
          </a:p>
        </p:txBody>
      </p:sp>
      <p:sp>
        <p:nvSpPr>
          <p:cNvPr id="7" name="Rectángulo 6"/>
          <p:cNvSpPr/>
          <p:nvPr/>
        </p:nvSpPr>
        <p:spPr>
          <a:xfrm>
            <a:off x="3856993" y="938247"/>
            <a:ext cx="927088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_tradnl" sz="11500" b="1" spc="50" dirty="0">
                <a:ln w="11430"/>
                <a:solidFill>
                  <a:srgbClr val="5BDBDD"/>
                </a:solidFill>
              </a:rPr>
              <a:t>n</a:t>
            </a:r>
          </a:p>
        </p:txBody>
      </p:sp>
      <p:sp>
        <p:nvSpPr>
          <p:cNvPr id="8" name="Rectángulo 7"/>
          <p:cNvSpPr/>
          <p:nvPr/>
        </p:nvSpPr>
        <p:spPr>
          <a:xfrm rot="489192">
            <a:off x="4522117" y="1251015"/>
            <a:ext cx="92708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_tradnl" sz="8800" b="1" spc="50" dirty="0">
                <a:ln w="11430"/>
                <a:solidFill>
                  <a:srgbClr val="CC20D7"/>
                </a:solidFill>
              </a:rPr>
              <a:t>d</a:t>
            </a:r>
          </a:p>
        </p:txBody>
      </p:sp>
      <p:sp>
        <p:nvSpPr>
          <p:cNvPr id="9" name="Rectángulo 8"/>
          <p:cNvSpPr/>
          <p:nvPr/>
        </p:nvSpPr>
        <p:spPr>
          <a:xfrm rot="21269555">
            <a:off x="5066611" y="1150235"/>
            <a:ext cx="92708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_tradnl" sz="9600" b="1" spc="50" dirty="0">
                <a:ln w="11430"/>
                <a:solidFill>
                  <a:schemeClr val="accent3">
                    <a:lumMod val="75000"/>
                  </a:schemeClr>
                </a:solidFill>
              </a:rPr>
              <a:t>e</a:t>
            </a:r>
          </a:p>
        </p:txBody>
      </p:sp>
      <p:sp>
        <p:nvSpPr>
          <p:cNvPr id="10" name="Rectángulo 9"/>
          <p:cNvSpPr/>
          <p:nvPr/>
        </p:nvSpPr>
        <p:spPr>
          <a:xfrm rot="397348">
            <a:off x="5203059" y="2885452"/>
            <a:ext cx="92708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_tradnl" sz="8800" b="1" spc="50" dirty="0">
                <a:ln w="11430"/>
                <a:solidFill>
                  <a:srgbClr val="C14745"/>
                </a:solidFill>
              </a:rPr>
              <a:t>e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2340019" y="2913431"/>
            <a:ext cx="92708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_tradnl" sz="8800" b="1" spc="50" dirty="0">
                <a:ln w="11430"/>
                <a:solidFill>
                  <a:schemeClr val="accent3">
                    <a:lumMod val="75000"/>
                  </a:schemeClr>
                </a:solidFill>
              </a:rPr>
              <a:t>e</a:t>
            </a:r>
          </a:p>
        </p:txBody>
      </p:sp>
      <p:sp>
        <p:nvSpPr>
          <p:cNvPr id="12" name="Rectángulo 11"/>
          <p:cNvSpPr/>
          <p:nvPr/>
        </p:nvSpPr>
        <p:spPr>
          <a:xfrm rot="20393577">
            <a:off x="2589819" y="2017288"/>
            <a:ext cx="92708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_tradnl" sz="8800" b="1" spc="50" dirty="0">
                <a:ln w="11430"/>
                <a:solidFill>
                  <a:srgbClr val="E95988"/>
                </a:solidFill>
              </a:rPr>
              <a:t>a</a:t>
            </a:r>
          </a:p>
        </p:txBody>
      </p:sp>
      <p:sp>
        <p:nvSpPr>
          <p:cNvPr id="13" name="Rectángulo 12"/>
          <p:cNvSpPr/>
          <p:nvPr/>
        </p:nvSpPr>
        <p:spPr>
          <a:xfrm rot="21101511">
            <a:off x="3698239" y="1817902"/>
            <a:ext cx="927088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_tradnl" sz="11500" b="1" spc="50" dirty="0">
                <a:ln w="11430"/>
                <a:solidFill>
                  <a:srgbClr val="3FCB3D"/>
                </a:solidFill>
              </a:rPr>
              <a:t>n</a:t>
            </a:r>
          </a:p>
        </p:txBody>
      </p:sp>
      <p:sp>
        <p:nvSpPr>
          <p:cNvPr id="14" name="Rectángulo 13"/>
          <p:cNvSpPr/>
          <p:nvPr/>
        </p:nvSpPr>
        <p:spPr>
          <a:xfrm rot="552531">
            <a:off x="4506409" y="1817901"/>
            <a:ext cx="58964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_tradnl" sz="11500" b="1" spc="50" dirty="0">
                <a:ln w="11430"/>
                <a:solidFill>
                  <a:srgbClr val="7643C7"/>
                </a:solidFill>
              </a:rPr>
              <a:t>o</a:t>
            </a:r>
          </a:p>
        </p:txBody>
      </p:sp>
      <p:sp>
        <p:nvSpPr>
          <p:cNvPr id="15" name="Rectángulo 14"/>
          <p:cNvSpPr/>
          <p:nvPr/>
        </p:nvSpPr>
        <p:spPr>
          <a:xfrm rot="174987">
            <a:off x="1204429" y="2601704"/>
            <a:ext cx="927088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_tradnl" sz="11500" b="1" spc="50" dirty="0">
                <a:ln w="11430"/>
                <a:solidFill>
                  <a:srgbClr val="4F23D8"/>
                </a:solidFill>
              </a:rPr>
              <a:t>q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1803047" y="2954127"/>
            <a:ext cx="92708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_tradnl" sz="8800" b="1" spc="50" dirty="0">
                <a:ln w="11430"/>
                <a:solidFill>
                  <a:srgbClr val="E14531"/>
                </a:solidFill>
              </a:rPr>
              <a:t>u</a:t>
            </a:r>
          </a:p>
        </p:txBody>
      </p:sp>
      <p:sp>
        <p:nvSpPr>
          <p:cNvPr id="17" name="Rectángulo 16"/>
          <p:cNvSpPr/>
          <p:nvPr/>
        </p:nvSpPr>
        <p:spPr>
          <a:xfrm rot="21007575">
            <a:off x="3105028" y="2691715"/>
            <a:ext cx="927088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_tradnl" sz="11500" b="1" spc="50" dirty="0">
                <a:ln w="11430"/>
                <a:solidFill>
                  <a:srgbClr val="A74FDD"/>
                </a:solidFill>
              </a:rPr>
              <a:t>m</a:t>
            </a:r>
          </a:p>
        </p:txBody>
      </p:sp>
      <p:sp>
        <p:nvSpPr>
          <p:cNvPr id="18" name="Rectángulo 17"/>
          <p:cNvSpPr/>
          <p:nvPr/>
        </p:nvSpPr>
        <p:spPr>
          <a:xfrm rot="473576">
            <a:off x="3890855" y="2953743"/>
            <a:ext cx="92708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_tradnl" sz="8800" b="1" spc="50" dirty="0">
                <a:ln w="11430"/>
                <a:solidFill>
                  <a:schemeClr val="accent3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4274027" y="2996771"/>
            <a:ext cx="92708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_tradnl" sz="8800" b="1" spc="50" dirty="0">
                <a:ln w="11430"/>
                <a:solidFill>
                  <a:srgbClr val="1F6ECB"/>
                </a:solidFill>
              </a:rPr>
              <a:t>r</a:t>
            </a:r>
          </a:p>
        </p:txBody>
      </p:sp>
      <p:sp>
        <p:nvSpPr>
          <p:cNvPr id="20" name="Rectángulo 19"/>
          <p:cNvSpPr/>
          <p:nvPr/>
        </p:nvSpPr>
        <p:spPr>
          <a:xfrm rot="21332067">
            <a:off x="4686171" y="2629680"/>
            <a:ext cx="927088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_tradnl" sz="11500" b="1" spc="50" dirty="0">
                <a:ln w="11430"/>
                <a:solidFill>
                  <a:srgbClr val="F0C62A"/>
                </a:solidFill>
              </a:rPr>
              <a:t>t</a:t>
            </a:r>
          </a:p>
        </p:txBody>
      </p:sp>
      <p:pic>
        <p:nvPicPr>
          <p:cNvPr id="23" name="Imagen 8">
            <a:extLst>
              <a:ext uri="{FF2B5EF4-FFF2-40B4-BE49-F238E27FC236}">
                <a16:creationId xmlns:a16="http://schemas.microsoft.com/office/drawing/2014/main" id="{A043E80A-0324-4D3B-9DE0-6F4FDA0B33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3247" y="794592"/>
            <a:ext cx="2283994" cy="147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C914E75C-FE2D-46B0-90EA-BD20AF15F9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561" y="4744616"/>
            <a:ext cx="971020" cy="97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65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nions Bomberos _Bido__Bido__Bido_ HD">
            <a:hlinkClick r:id="" action="ppaction://media"/>
            <a:extLst>
              <a:ext uri="{FF2B5EF4-FFF2-40B4-BE49-F238E27FC236}">
                <a16:creationId xmlns:a16="http://schemas.microsoft.com/office/drawing/2014/main" id="{948C24D1-E1D8-AE87-C7CE-1CE7654F6C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42110" y="-136187"/>
            <a:ext cx="12676220" cy="713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1285" y="280303"/>
            <a:ext cx="1271895" cy="144928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461" y="2770995"/>
            <a:ext cx="1319030" cy="235741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3894" y="4152518"/>
            <a:ext cx="1861712" cy="207089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6131" y="564141"/>
            <a:ext cx="2007763" cy="196052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1542" y="2182363"/>
            <a:ext cx="1538161" cy="19007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4103" y="4749350"/>
            <a:ext cx="1331854" cy="165131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8803" y="2836236"/>
            <a:ext cx="1052535" cy="188348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5820" y="4638136"/>
            <a:ext cx="1905160" cy="187374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2018" y="744768"/>
            <a:ext cx="2655250" cy="300174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DABB714-0614-4C52-9639-BCD2172EE6E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445" y="5933396"/>
            <a:ext cx="953650" cy="71155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2592676-51DC-4414-A206-E1A7836601A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7766" y="5914349"/>
            <a:ext cx="855679" cy="749649"/>
          </a:xfrm>
          <a:prstGeom prst="rect">
            <a:avLst/>
          </a:prstGeom>
        </p:spPr>
      </p:pic>
      <p:pic>
        <p:nvPicPr>
          <p:cNvPr id="2" name="01 ! Cuidado! Puede Estar Caliente">
            <a:hlinkClick r:id="" action="ppaction://media"/>
            <a:extLst>
              <a:ext uri="{FF2B5EF4-FFF2-40B4-BE49-F238E27FC236}">
                <a16:creationId xmlns:a16="http://schemas.microsoft.com/office/drawing/2014/main" id="{42BA5592-A084-4BFF-8A2A-51F5060E19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343845" y="3121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8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68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1824" b="31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615" l="28617" r="56280">
                        <a14:foregroundMark x1="51351" y1="30846" x2="51351" y2="30846"/>
                        <a14:foregroundMark x1="42766" y1="29923" x2="42766" y2="29923"/>
                        <a14:foregroundMark x1="35294" y1="46846" x2="35294" y2="46846"/>
                        <a14:foregroundMark x1="32750" y1="45769" x2="32750" y2="45769"/>
                        <a14:foregroundMark x1="48410" y1="54308" x2="48410" y2="54308"/>
                        <a14:foregroundMark x1="52067" y1="89846" x2="52067" y2="89846"/>
                        <a14:foregroundMark x1="45707" y1="90308" x2="45707" y2="90308"/>
                        <a14:foregroundMark x1="51113" y1="82846" x2="51113" y2="82846"/>
                        <a14:foregroundMark x1="51590" y1="76923" x2="51590" y2="76923"/>
                        <a14:foregroundMark x1="43879" y1="75615" x2="43879" y2="75615"/>
                        <a14:foregroundMark x1="42528" y1="64000" x2="42528" y2="64000"/>
                        <a14:foregroundMark x1="40700" y1="56308" x2="40700" y2="56308"/>
                        <a14:foregroundMark x1="40223" y1="52538" x2="40223" y2="52538"/>
                        <a14:foregroundMark x1="51828" y1="51462" x2="51828" y2="51462"/>
                        <a14:foregroundMark x1="50715" y1="58231" x2="50715" y2="58231"/>
                        <a14:foregroundMark x1="47774" y1="62231" x2="47774" y2="62231"/>
                        <a14:foregroundMark x1="46582" y1="59154" x2="46582" y2="59154"/>
                        <a14:foregroundMark x1="44277" y1="52538" x2="44277" y2="52538"/>
                        <a14:foregroundMark x1="51828" y1="52846" x2="51828" y2="52846"/>
                        <a14:foregroundMark x1="51987" y1="53846" x2="51987" y2="53846"/>
                        <a14:foregroundMark x1="43561" y1="65769" x2="43561" y2="65769"/>
                        <a14:foregroundMark x1="42528" y1="61923" x2="42528" y2="61923"/>
                        <a14:foregroundMark x1="40302" y1="59923" x2="40302" y2="59923"/>
                        <a14:foregroundMark x1="39110" y1="58077" x2="39110" y2="58077"/>
                        <a14:foregroundMark x1="41017" y1="58308" x2="41017" y2="58308"/>
                        <a14:foregroundMark x1="38553" y1="51308" x2="38553" y2="51308"/>
                        <a14:foregroundMark x1="38235" y1="50462" x2="38235" y2="50462"/>
                        <a14:foregroundMark x1="51749" y1="50462" x2="51749" y2="50462"/>
                        <a14:foregroundMark x1="49126" y1="73231" x2="49126" y2="73231"/>
                        <a14:foregroundMark x1="52146" y1="85538" x2="52146" y2="85538"/>
                        <a14:foregroundMark x1="53180" y1="82615" x2="53180" y2="82615"/>
                        <a14:foregroundMark x1="53180" y1="78923" x2="53180" y2="78923"/>
                        <a14:foregroundMark x1="52862" y1="77077" x2="52862" y2="77077"/>
                        <a14:foregroundMark x1="49762" y1="81308" x2="49762" y2="81308"/>
                        <a14:foregroundMark x1="46184" y1="86000" x2="46184" y2="86000"/>
                        <a14:foregroundMark x1="46741" y1="85923" x2="46741" y2="85923"/>
                        <a14:foregroundMark x1="46502" y1="84692" x2="46502" y2="84692"/>
                        <a14:foregroundMark x1="46820" y1="85231" x2="46820" y2="85231"/>
                        <a14:foregroundMark x1="47059" y1="84231" x2="47059" y2="84231"/>
                        <a14:foregroundMark x1="47933" y1="81077" x2="47933" y2="81077"/>
                        <a14:foregroundMark x1="48172" y1="79000" x2="48172" y2="79000"/>
                        <a14:foregroundMark x1="47297" y1="83231" x2="47297" y2="83231"/>
                        <a14:foregroundMark x1="47615" y1="82538" x2="47615" y2="82538"/>
                        <a14:foregroundMark x1="47615" y1="82077" x2="47615" y2="82077"/>
                        <a14:foregroundMark x1="47138" y1="83923" x2="47138" y2="83923"/>
                        <a14:foregroundMark x1="47774" y1="81692" x2="47774" y2="81692"/>
                        <a14:foregroundMark x1="48013" y1="80308" x2="48013" y2="80308"/>
                        <a14:foregroundMark x1="49285" y1="82385" x2="49285" y2="82385"/>
                        <a14:foregroundMark x1="50874" y1="86692" x2="50874" y2="86692"/>
                        <a14:foregroundMark x1="50556" y1="85923" x2="50556" y2="85923"/>
                        <a14:foregroundMark x1="50159" y1="84846" x2="50159" y2="84846"/>
                        <a14:foregroundMark x1="49603" y1="83308" x2="49603" y2="83308"/>
                        <a14:foregroundMark x1="43561" y1="86077" x2="43561" y2="86077"/>
                        <a14:foregroundMark x1="42846" y1="82154" x2="42846" y2="82154"/>
                        <a14:foregroundMark x1="42607" y1="79615" x2="42607" y2="79615"/>
                        <a14:foregroundMark x1="42766" y1="81692" x2="42766" y2="81692"/>
                        <a14:foregroundMark x1="42925" y1="82846" x2="42925" y2="82846"/>
                        <a14:foregroundMark x1="42687" y1="79000" x2="42687" y2="79000"/>
                        <a14:foregroundMark x1="42687" y1="80077" x2="42687" y2="80077"/>
                        <a14:foregroundMark x1="48490" y1="79538" x2="48490" y2="79538"/>
                        <a14:foregroundMark x1="49682" y1="75769" x2="49682" y2="75769"/>
                        <a14:foregroundMark x1="52862" y1="74692" x2="52862" y2="74692"/>
                        <a14:foregroundMark x1="45866" y1="76385" x2="45866" y2="76385"/>
                        <a14:foregroundMark x1="42528" y1="75692" x2="42528" y2="75692"/>
                        <a14:foregroundMark x1="42528" y1="73000" x2="42528" y2="73000"/>
                        <a14:foregroundMark x1="42607" y1="74077" x2="42607" y2="74077"/>
                        <a14:foregroundMark x1="51192" y1="67385" x2="51192" y2="67385"/>
                        <a14:foregroundMark x1="51272" y1="69000" x2="51272" y2="69000"/>
                        <a14:foregroundMark x1="51590" y1="70846" x2="51590" y2="70846"/>
                        <a14:foregroundMark x1="51987" y1="71846" x2="51987" y2="71846"/>
                        <a14:foregroundMark x1="51272" y1="66692" x2="51272" y2="66692"/>
                        <a14:foregroundMark x1="51113" y1="67846" x2="51113" y2="67846"/>
                        <a14:foregroundMark x1="51272" y1="69538" x2="51272" y2="69538"/>
                        <a14:foregroundMark x1="51431" y1="70077" x2="51431" y2="70077"/>
                        <a14:foregroundMark x1="51113" y1="68231" x2="51113" y2="68231"/>
                        <a14:foregroundMark x1="41494" y1="68077" x2="41494" y2="68077"/>
                        <a14:foregroundMark x1="41733" y1="69000" x2="41733" y2="69000"/>
                        <a14:foregroundMark x1="41733" y1="29538" x2="41733" y2="29538"/>
                        <a14:backgroundMark x1="48649" y1="81846" x2="48649" y2="81846"/>
                        <a14:backgroundMark x1="48490" y1="86154" x2="48490" y2="86154"/>
                        <a14:backgroundMark x1="49921" y1="87308" x2="49921" y2="87308"/>
                        <a14:backgroundMark x1="49126" y1="83308" x2="49126" y2="83308"/>
                        <a14:backgroundMark x1="48251" y1="80615" x2="48251" y2="80615"/>
                        <a14:backgroundMark x1="48172" y1="79692" x2="48172" y2="79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415" t="9405" r="40389"/>
          <a:stretch/>
        </p:blipFill>
        <p:spPr>
          <a:xfrm flipH="1">
            <a:off x="7846731" y="1094641"/>
            <a:ext cx="1882773" cy="57633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8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85200" l="32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78" t="13489" r="3527" b="13965"/>
          <a:stretch/>
        </p:blipFill>
        <p:spPr>
          <a:xfrm>
            <a:off x="701106" y="3407735"/>
            <a:ext cx="4071263" cy="319324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475" b="98305" l="3704" r="73545">
                        <a14:foregroundMark x1="57672" y1="77119" x2="57672" y2="77119"/>
                        <a14:foregroundMark x1="64550" y1="68644" x2="64550" y2="68644"/>
                        <a14:foregroundMark x1="55556" y1="65254" x2="55556" y2="6525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0396"/>
          <a:stretch/>
        </p:blipFill>
        <p:spPr>
          <a:xfrm>
            <a:off x="2630345" y="3628900"/>
            <a:ext cx="766853" cy="60144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455" b="91642" l="53462" r="88231">
                        <a14:foregroundMark x1="82154" y1="21672" x2="82154" y2="2167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64" t="7625" r="8444" b="7420"/>
          <a:stretch/>
        </p:blipFill>
        <p:spPr>
          <a:xfrm>
            <a:off x="5589081" y="2710655"/>
            <a:ext cx="2257650" cy="3590992"/>
          </a:xfrm>
          <a:prstGeom prst="rect">
            <a:avLst/>
          </a:prstGeom>
        </p:spPr>
      </p:pic>
      <p:pic>
        <p:nvPicPr>
          <p:cNvPr id="2" name="02 !No Lo Toques">
            <a:hlinkClick r:id="" action="ppaction://media"/>
            <a:extLst>
              <a:ext uri="{FF2B5EF4-FFF2-40B4-BE49-F238E27FC236}">
                <a16:creationId xmlns:a16="http://schemas.microsoft.com/office/drawing/2014/main" id="{69C297C2-7CAB-4B9E-B784-792944D89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157696" y="10371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24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340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340" fill="hold">
                                          <p:stCondLst>
                                            <p:cond delay="6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40" fill="hold">
                                          <p:stCondLst>
                                            <p:cond delay="10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340" fill="hold">
                                          <p:stCondLst>
                                            <p:cond delay="13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4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8219"/>
            <a:ext cx="4018322" cy="510017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5901" y="548219"/>
            <a:ext cx="4018322" cy="5100178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1568" y="720239"/>
            <a:ext cx="3721099" cy="4756138"/>
          </a:xfrm>
          <a:prstGeom prst="rect">
            <a:avLst/>
          </a:prstGeom>
        </p:spPr>
      </p:pic>
      <p:pic>
        <p:nvPicPr>
          <p:cNvPr id="2" name="03 Para, Tirate y Ponte a Rodar">
            <a:hlinkClick r:id="" action="ppaction://media"/>
            <a:extLst>
              <a:ext uri="{FF2B5EF4-FFF2-40B4-BE49-F238E27FC236}">
                <a16:creationId xmlns:a16="http://schemas.microsoft.com/office/drawing/2014/main" id="{21FA576E-E06F-4A9C-B620-945699E6ED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9567" y="57001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16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1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Agrupar 17"/>
          <p:cNvGrpSpPr/>
          <p:nvPr/>
        </p:nvGrpSpPr>
        <p:grpSpPr>
          <a:xfrm>
            <a:off x="1784228" y="473935"/>
            <a:ext cx="3501848" cy="5733376"/>
            <a:chOff x="1656115" y="652325"/>
            <a:chExt cx="4270044" cy="7062190"/>
          </a:xfrm>
        </p:grpSpPr>
        <p:grpSp>
          <p:nvGrpSpPr>
            <p:cNvPr id="10" name="Agrupar 9"/>
            <p:cNvGrpSpPr/>
            <p:nvPr/>
          </p:nvGrpSpPr>
          <p:grpSpPr>
            <a:xfrm>
              <a:off x="1656115" y="652325"/>
              <a:ext cx="4270044" cy="7062190"/>
              <a:chOff x="2997199" y="-1265365"/>
              <a:chExt cx="5092478" cy="9256729"/>
            </a:xfrm>
          </p:grpSpPr>
          <p:pic>
            <p:nvPicPr>
              <p:cNvPr id="4" name="Imagen 3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94894" l="1215" r="98381">
                            <a14:foregroundMark x1="13765" y1="82979" x2="13765" y2="82979"/>
                            <a14:foregroundMark x1="12146" y1="86170" x2="12146" y2="86170"/>
                            <a14:foregroundMark x1="8907" y1="91064" x2="8907" y2="91064"/>
                            <a14:foregroundMark x1="40891" y1="91915" x2="40891" y2="91915"/>
                            <a14:foregroundMark x1="43725" y1="82340" x2="43725" y2="82340"/>
                            <a14:foregroundMark x1="79757" y1="93191" x2="79757" y2="93191"/>
                            <a14:foregroundMark x1="91903" y1="92979" x2="91903" y2="92979"/>
                            <a14:foregroundMark x1="62348" y1="81277" x2="62348" y2="81277"/>
                            <a14:foregroundMark x1="59514" y1="82979" x2="59514" y2="82979"/>
                            <a14:foregroundMark x1="59514" y1="84255" x2="59514" y2="84255"/>
                            <a14:foregroundMark x1="59514" y1="85106" x2="59514" y2="85106"/>
                            <a14:foregroundMark x1="60729" y1="85745" x2="60729" y2="85745"/>
                            <a14:foregroundMark x1="62348" y1="86383" x2="62348" y2="86383"/>
                            <a14:foregroundMark x1="63158" y1="86809" x2="63158" y2="86809"/>
                            <a14:foregroundMark x1="84211" y1="94468" x2="84211" y2="94468"/>
                            <a14:foregroundMark x1="82591" y1="94468" x2="82591" y2="94468"/>
                            <a14:foregroundMark x1="80162" y1="94468" x2="80162" y2="94468"/>
                            <a14:foregroundMark x1="78138" y1="94468" x2="78138" y2="94468"/>
                            <a14:foregroundMark x1="75709" y1="94468" x2="75709" y2="94468"/>
                            <a14:foregroundMark x1="73684" y1="94468" x2="73684" y2="94468"/>
                            <a14:foregroundMark x1="92713" y1="94468" x2="92713" y2="94468"/>
                            <a14:foregroundMark x1="91093" y1="94468" x2="91093" y2="94468"/>
                            <a14:foregroundMark x1="89474" y1="94468" x2="89474" y2="94468"/>
                            <a14:foregroundMark x1="87045" y1="94468" x2="87045" y2="94468"/>
                            <a14:foregroundMark x1="95951" y1="94255" x2="95951" y2="94255"/>
                            <a14:foregroundMark x1="83401" y1="91915" x2="83401" y2="91915"/>
                            <a14:foregroundMark x1="77328" y1="92128" x2="77328" y2="92128"/>
                            <a14:foregroundMark x1="89879" y1="91702" x2="89879" y2="91702"/>
                            <a14:foregroundMark x1="69636" y1="93617" x2="69636" y2="93617"/>
                            <a14:foregroundMark x1="76518" y1="91915" x2="76518" y2="91915"/>
                            <a14:foregroundMark x1="82186" y1="91915" x2="82186" y2="91915"/>
                            <a14:foregroundMark x1="89069" y1="91702" x2="89069" y2="91702"/>
                            <a14:foregroundMark x1="66397" y1="94255" x2="66397" y2="94255"/>
                            <a14:foregroundMark x1="62753" y1="92553" x2="62753" y2="92553"/>
                            <a14:foregroundMark x1="63158" y1="91702" x2="63158" y2="91702"/>
                            <a14:foregroundMark x1="64372" y1="90638" x2="64372" y2="90638"/>
                            <a14:foregroundMark x1="65587" y1="87021" x2="65587" y2="87021"/>
                            <a14:foregroundMark x1="61538" y1="82340" x2="61538" y2="82340"/>
                            <a14:foregroundMark x1="61943" y1="89362" x2="61943" y2="89362"/>
                            <a14:foregroundMark x1="44939" y1="89574" x2="44939" y2="8957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4473"/>
              <a:stretch/>
            </p:blipFill>
            <p:spPr>
              <a:xfrm>
                <a:off x="2997199" y="-1265365"/>
                <a:ext cx="5092478" cy="9256729"/>
              </a:xfrm>
              <a:prstGeom prst="rect">
                <a:avLst/>
              </a:prstGeom>
            </p:spPr>
          </p:pic>
          <p:pic>
            <p:nvPicPr>
              <p:cNvPr id="5" name="Imagen 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9217018">
                <a:off x="3391681" y="3136112"/>
                <a:ext cx="947382" cy="60336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6" name="Imagen 5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1349079">
                <a:off x="4493366" y="3333990"/>
                <a:ext cx="1053441" cy="569074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7" name="Imagen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1349079">
                <a:off x="4186804" y="3168887"/>
                <a:ext cx="564714" cy="49432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8" name="Imagen 7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6364084">
                <a:off x="5223957" y="3178655"/>
                <a:ext cx="645719" cy="569074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9" name="Imagen 8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46434" y="3111966"/>
                <a:ext cx="522941" cy="654075"/>
              </a:xfrm>
              <a:prstGeom prst="rect">
                <a:avLst/>
              </a:prstGeom>
            </p:spPr>
          </p:pic>
        </p:grpSp>
        <p:pic>
          <p:nvPicPr>
            <p:cNvPr id="12" name="Imagen 1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6254" y="4127554"/>
              <a:ext cx="455760" cy="85620"/>
            </a:xfrm>
            <a:prstGeom prst="rect">
              <a:avLst/>
            </a:prstGeom>
          </p:spPr>
        </p:pic>
      </p:grpSp>
      <p:pic>
        <p:nvPicPr>
          <p:cNvPr id="21" name="Imagen 20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407399">
            <a:off x="2981289" y="2775448"/>
            <a:ext cx="1775548" cy="819379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9733" y="1081001"/>
            <a:ext cx="3731329" cy="3475308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934729" flipV="1">
            <a:off x="8688338" y="2434061"/>
            <a:ext cx="1855448" cy="1161093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371890" y="3256568"/>
            <a:ext cx="298039" cy="169771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22655">
            <a:off x="2886418" y="3362520"/>
            <a:ext cx="473710" cy="137040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84219"/>
            <a:ext cx="4217194" cy="4593583"/>
          </a:xfrm>
          <a:prstGeom prst="rect">
            <a:avLst/>
          </a:prstGeom>
        </p:spPr>
      </p:pic>
      <p:pic>
        <p:nvPicPr>
          <p:cNvPr id="2" name="04 Bajo Agua Fria">
            <a:hlinkClick r:id="" action="ppaction://media"/>
            <a:extLst>
              <a:ext uri="{FF2B5EF4-FFF2-40B4-BE49-F238E27FC236}">
                <a16:creationId xmlns:a16="http://schemas.microsoft.com/office/drawing/2014/main" id="{31CCD259-73BA-48BF-B51B-B4D3102999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407772" y="51778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4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26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32" t="24691" r="12042"/>
          <a:stretch/>
        </p:blipFill>
        <p:spPr>
          <a:xfrm>
            <a:off x="-7950" y="-188686"/>
            <a:ext cx="12199950" cy="8128000"/>
          </a:xfrm>
          <a:prstGeom prst="rect">
            <a:avLst/>
          </a:prstGeom>
        </p:spPr>
      </p:pic>
      <p:pic>
        <p:nvPicPr>
          <p:cNvPr id="2" name="05 Gatea Por Debajo del Humo">
            <a:hlinkClick r:id="" action="ppaction://media"/>
            <a:extLst>
              <a:ext uri="{FF2B5EF4-FFF2-40B4-BE49-F238E27FC236}">
                <a16:creationId xmlns:a16="http://schemas.microsoft.com/office/drawing/2014/main" id="{99A93448-4DE1-42B5-A51F-AB448F6771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5079" y="3748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2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5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553"/>
          <a:stretch/>
        </p:blipFill>
        <p:spPr>
          <a:xfrm rot="5400000">
            <a:off x="1064108" y="235859"/>
            <a:ext cx="6857999" cy="638628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917382" y="-127002"/>
            <a:ext cx="2086418" cy="118712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5394F5B-A0B1-4A2A-B52D-9EB3C068367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445" y="5933396"/>
            <a:ext cx="953650" cy="71155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F3F9D0C-2A0D-4928-BD7E-E69C2279FC9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7766" y="5914349"/>
            <a:ext cx="855679" cy="749649"/>
          </a:xfrm>
          <a:prstGeom prst="rect">
            <a:avLst/>
          </a:prstGeom>
        </p:spPr>
      </p:pic>
      <p:pic>
        <p:nvPicPr>
          <p:cNvPr id="2" name="06 El Detector de Humo">
            <a:hlinkClick r:id="" action="ppaction://media"/>
            <a:extLst>
              <a:ext uri="{FF2B5EF4-FFF2-40B4-BE49-F238E27FC236}">
                <a16:creationId xmlns:a16="http://schemas.microsoft.com/office/drawing/2014/main" id="{53253EAD-FC5F-4964-9DD4-C2489DD011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88166" y="19920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31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38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28063</TotalTime>
  <Words>38</Words>
  <Application>Microsoft Office PowerPoint</Application>
  <PresentationFormat>Panorámica</PresentationFormat>
  <Paragraphs>38</Paragraphs>
  <Slides>14</Slides>
  <Notes>0</Notes>
  <HiddenSlides>0</HiddenSlides>
  <MMClips>10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Apple Casual</vt:lpstr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Heriberto Moreira Cornejo</dc:creator>
  <cp:lastModifiedBy>Heriberto Moreira Cornejo</cp:lastModifiedBy>
  <cp:revision>198</cp:revision>
  <dcterms:created xsi:type="dcterms:W3CDTF">2021-01-18T09:02:34Z</dcterms:created>
  <dcterms:modified xsi:type="dcterms:W3CDTF">2022-06-16T20:44:37Z</dcterms:modified>
</cp:coreProperties>
</file>